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70" r:id="rId5"/>
    <p:sldId id="296" r:id="rId6"/>
    <p:sldId id="259" r:id="rId7"/>
    <p:sldId id="261" r:id="rId8"/>
    <p:sldId id="263" r:id="rId9"/>
    <p:sldId id="264" r:id="rId10"/>
    <p:sldId id="266" r:id="rId11"/>
    <p:sldId id="267" r:id="rId12"/>
    <p:sldId id="268" r:id="rId13"/>
    <p:sldId id="271" r:id="rId14"/>
    <p:sldId id="272" r:id="rId15"/>
    <p:sldId id="274" r:id="rId16"/>
    <p:sldId id="276" r:id="rId17"/>
    <p:sldId id="280" r:id="rId18"/>
    <p:sldId id="282" r:id="rId19"/>
    <p:sldId id="283" r:id="rId20"/>
    <p:sldId id="285" r:id="rId21"/>
    <p:sldId id="288" r:id="rId22"/>
    <p:sldId id="297" r:id="rId23"/>
    <p:sldId id="295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142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80564-64B3-4B74-948C-88EC309F0790}" type="datetimeFigureOut">
              <a:rPr lang="ru-RU" smtClean="0"/>
              <a:t>29.04.2019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B87EF-3D85-4C37-850D-E2F766CC3D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11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29.04.2019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31640" y="3861048"/>
            <a:ext cx="7358063" cy="1640795"/>
          </a:xfrm>
        </p:spPr>
        <p:txBody>
          <a:bodyPr/>
          <a:lstStyle/>
          <a:p>
            <a:r>
              <a:rPr lang="ru-RU" sz="3600" b="1" i="1" dirty="0" smtClean="0">
                <a:solidFill>
                  <a:srgbClr val="FF0000"/>
                </a:solidFill>
              </a:rPr>
              <a:t>Муниципальное бюджетное дошкольное образовательное учреждение детский сад комбинированного вида №6 «Орленок»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943" y="116632"/>
            <a:ext cx="1686772" cy="2385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" y="1844824"/>
            <a:ext cx="9036496" cy="161277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Необходимое условие сохранения здоровья детей –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это </a:t>
            </a:r>
            <a:r>
              <a:rPr lang="ru-RU" sz="2400" dirty="0"/>
              <a:t>рациональное, полноценное и сбалансированное питание.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На </a:t>
            </a:r>
            <a:r>
              <a:rPr lang="ru-RU" sz="2400" dirty="0"/>
              <a:t>пищеблоке повара готовят вкусную и полезную еду для ребят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с </a:t>
            </a:r>
            <a:r>
              <a:rPr lang="ru-RU" sz="2400" dirty="0"/>
              <a:t>соблюдением всех необходимых норм.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827" y="3335854"/>
            <a:ext cx="4216141" cy="3162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35854"/>
            <a:ext cx="4216142" cy="316210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4145586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543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88840"/>
            <a:ext cx="9036496" cy="132474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В группе питание детей осуществляется под руководством воспитателя, где дети овладевают культурно-гигиеническими навыками во время приема пищи.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" y="0"/>
            <a:ext cx="914400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105303" y="116632"/>
            <a:ext cx="7120408" cy="13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400" dirty="0" smtClean="0"/>
              <a:t>В группе питание детей осуществляется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400" dirty="0" smtClean="0"/>
              <a:t>под руководством воспитателя, где дети овладевают культурно-гигиеническими навыками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400" dirty="0" smtClean="0"/>
              <a:t>во время приема пищи.</a:t>
            </a:r>
          </a:p>
          <a:p>
            <a:pPr marL="0" indent="0">
              <a:buFont typeface="Arial" charset="0"/>
              <a:buNone/>
            </a:pP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576" y="2077653"/>
            <a:ext cx="2760200" cy="207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80894"/>
            <a:ext cx="2808312" cy="210623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32628"/>
            <a:ext cx="3635896" cy="27269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90611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00608" y="1844824"/>
            <a:ext cx="10873208" cy="122413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В одном из холлов детского сада расположена </a:t>
            </a:r>
            <a:r>
              <a:rPr lang="ru-RU" sz="2400" dirty="0" smtClean="0"/>
              <a:t>приятная </a:t>
            </a:r>
            <a:r>
              <a:rPr lang="ru-RU" sz="2400" dirty="0"/>
              <a:t>зона отдыха,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где сотрудники могут пообщаться во время перерыва,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 а </a:t>
            </a:r>
            <a:r>
              <a:rPr lang="ru-RU" sz="2400" dirty="0"/>
              <a:t>родители </a:t>
            </a:r>
            <a:r>
              <a:rPr lang="ru-RU" sz="2400" dirty="0" smtClean="0"/>
              <a:t>- подождать своих детей, </a:t>
            </a:r>
            <a:r>
              <a:rPr lang="ru-RU" sz="2400" dirty="0"/>
              <a:t>пока те занимаются или едят.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7668344" y="640093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074640"/>
            <a:ext cx="4745204" cy="355890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45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 другом холле организован краеведческий мини-музей, где собраны предметы старины, привычные и необычные предметы быта. Все группы ходят на экскурсию в музей, где воспитатели рассказывают им о том, как жили наши предки.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145741"/>
            <a:ext cx="7236296" cy="205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ru-RU" sz="2400" dirty="0" smtClean="0"/>
              <a:t>В другом холле организован краеведческий мини-музей, где собраны предметы старины, привычные и необычные предметы быта. Все группы ходят на экскурсию в музей, где воспитатели рассказывают им о том, как жили наши предки.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64" y="2351171"/>
            <a:ext cx="5112568" cy="383442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4844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16847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А это музыкальный зал, где два музыкальных руководителя организуют и проводят занятия, развлечения и праздники,  разные музыкально - игровые досуги для детей и их родителей, выпускные, семинары и открытые занятия.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33" y="5201182"/>
            <a:ext cx="1873277" cy="14049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133" y="3490387"/>
            <a:ext cx="1872921" cy="140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7220" y="4932716"/>
            <a:ext cx="1458455" cy="19953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3" y="3464072"/>
            <a:ext cx="1995390" cy="14965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8196054" y="647497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772" y="3745523"/>
            <a:ext cx="3418396" cy="25637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3529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4"/>
            <a:ext cx="9252520" cy="158417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/>
              <a:t>В нашем саду есть отдельный физкультурный зал. </a:t>
            </a:r>
            <a:endParaRPr lang="ru-RU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/>
              <a:t> Здесь инструктор по физической культуре проводит занятия </a:t>
            </a:r>
            <a:endParaRPr lang="ru-RU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с ребятами. В зале </a:t>
            </a:r>
            <a:r>
              <a:rPr lang="ru-RU" sz="2000" dirty="0">
                <a:cs typeface="Times New Roman" panose="02020603050405020304" pitchFamily="18" charset="0"/>
              </a:rPr>
              <a:t>ш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ироко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представлено нестандартное физкультурное оборудование, с которым нравится заниматься абсолютно всем ребятам, ведь занятия становятся разнообразнее и веселее.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066437" y="638243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26" y="5128207"/>
            <a:ext cx="2164742" cy="16235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63" y="3444408"/>
            <a:ext cx="2267744" cy="17008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306" y="5095545"/>
            <a:ext cx="2304256" cy="1728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60" y="3452161"/>
            <a:ext cx="2309002" cy="17317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4930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77222"/>
            <a:ext cx="9217024" cy="151216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/>
              <a:t>В детском саду «Орленок» работают 11 групп</a:t>
            </a:r>
            <a:r>
              <a:rPr lang="ru-RU" sz="2000" dirty="0" smtClean="0"/>
              <a:t>. </a:t>
            </a:r>
            <a:r>
              <a:rPr lang="ru-RU" sz="2000" dirty="0"/>
              <a:t>Для каждой возрастной группы имеются: </a:t>
            </a:r>
            <a:r>
              <a:rPr lang="ru-RU" sz="2000" dirty="0" smtClean="0"/>
              <a:t>групповые </a:t>
            </a:r>
            <a:r>
              <a:rPr lang="ru-RU" sz="2000" dirty="0"/>
              <a:t>помещения, спальные, туалетные, приемные комнаты - отдельные для каждого возраста. Оборудование в групповых помещениях соответствует росту и возрасту детей, эстетически привлекательно и безопасно.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/>
              <a:t> Все помещения теплые и светлые</a:t>
            </a:r>
            <a:r>
              <a:rPr lang="ru-RU" sz="2000" dirty="0"/>
              <a:t>. дошкольники овладевают гигиеническими навыками, занимаются, играют и общаются, отдыхают.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000" dirty="0"/>
          </a:p>
          <a:p>
            <a:pPr marL="0" indent="0" algn="ctr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51918"/>
            <a:ext cx="1874715" cy="14060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751918"/>
            <a:ext cx="1900399" cy="14252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694015"/>
            <a:ext cx="1937695" cy="145327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301208"/>
            <a:ext cx="1982476" cy="148685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57" y="5301208"/>
            <a:ext cx="2007596" cy="15056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77235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44823"/>
            <a:ext cx="9144000" cy="161925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ea typeface="Times New Roman" panose="02020603050405020304" pitchFamily="18" charset="0"/>
              </a:rPr>
              <a:t>Развивающая среда нашего детского сада </a:t>
            </a:r>
            <a:r>
              <a:rPr lang="ru-RU" sz="2000" dirty="0" smtClean="0">
                <a:ea typeface="Times New Roman" panose="02020603050405020304" pitchFamily="18" charset="0"/>
              </a:rPr>
              <a:t>– это </a:t>
            </a:r>
            <a:r>
              <a:rPr lang="ru-RU" sz="2000" dirty="0">
                <a:ea typeface="Times New Roman" panose="02020603050405020304" pitchFamily="18" charset="0"/>
              </a:rPr>
              <a:t>комфортная, уютная обстановка, рационально-организованная и насыщенная разнообразным игровым и дидактическим оборудованием. </a:t>
            </a:r>
            <a:r>
              <a:rPr lang="ru-RU" sz="2000" dirty="0"/>
              <a:t>Также в каждой группе есть «зоны уединения»,</a:t>
            </a:r>
          </a:p>
          <a:p>
            <a:pPr marL="0" indent="0" algn="ctr">
              <a:buNone/>
            </a:pPr>
            <a:r>
              <a:rPr lang="ru-RU" sz="2000" dirty="0"/>
              <a:t> где ребенок может отдохнуть и побыть один, предусмотрены зоны, соответствующие интересам мальчиков и девочек.</a:t>
            </a:r>
          </a:p>
          <a:p>
            <a:pPr marL="0" indent="0" algn="ctr">
              <a:buNone/>
            </a:pP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857" y="5210131"/>
            <a:ext cx="1961148" cy="14708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086" y="3504969"/>
            <a:ext cx="1235524" cy="16473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53" y="3532153"/>
            <a:ext cx="1928328" cy="144624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04970"/>
            <a:ext cx="1903259" cy="14274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055263" y="3667676"/>
            <a:ext cx="1656138" cy="124210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83" y="5241260"/>
            <a:ext cx="1907704" cy="14307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03" y="5221219"/>
            <a:ext cx="1973628" cy="14802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45679" y="3671224"/>
            <a:ext cx="1684532" cy="12633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236" y="5221219"/>
            <a:ext cx="1961148" cy="147086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7268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448" y="2026323"/>
            <a:ext cx="8928992" cy="108012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Важную </a:t>
            </a:r>
            <a:r>
              <a:rPr lang="ru-RU" sz="2400" dirty="0"/>
              <a:t>роль </a:t>
            </a:r>
            <a:r>
              <a:rPr lang="ru-RU" sz="2400" dirty="0" smtClean="0"/>
              <a:t>играет</a:t>
            </a:r>
            <a:r>
              <a:rPr lang="ru-RU" sz="2400" dirty="0"/>
              <a:t> развивающая предметная среда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на </a:t>
            </a:r>
            <a:r>
              <a:rPr lang="ru-RU" sz="2400" dirty="0"/>
              <a:t>прогулочном участке детского сада. </a:t>
            </a:r>
            <a:r>
              <a:rPr lang="ru-RU" sz="2400" dirty="0" smtClean="0"/>
              <a:t>Они предназначены </a:t>
            </a:r>
            <a:r>
              <a:rPr lang="ru-RU" sz="2400" dirty="0"/>
              <a:t>для отдыха, игр, познавательного развития и социализации детей. 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56" y="5167622"/>
            <a:ext cx="2063477" cy="15476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04" y="3337097"/>
            <a:ext cx="2160240" cy="1620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4" y="5155421"/>
            <a:ext cx="2093010" cy="1569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5" y="3371200"/>
            <a:ext cx="2114770" cy="15860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4" y="3371199"/>
            <a:ext cx="2093010" cy="15697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14" y="3362309"/>
            <a:ext cx="2138479" cy="16038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166" y="5165370"/>
            <a:ext cx="2066480" cy="15498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05" y="5121188"/>
            <a:ext cx="2160240" cy="1620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4969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3712"/>
            <a:ext cx="7020272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нашем детском саду работают 2 группы компенсирующего вида (для детей с нарушениями зрения). Дети-инвалиды и лица с ограниченными возможностями здоровья небольшой и средней тяжести участвуют в образовательном </a:t>
            </a:r>
            <a:r>
              <a:rPr lang="ru-RU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процессе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на общих основаниях. </a:t>
            </a:r>
            <a:endParaRPr lang="ru-RU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24944"/>
            <a:ext cx="5104566" cy="287131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2746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51520" y="1844824"/>
            <a:ext cx="9073008" cy="1224135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Детский сад комбинированного вида №6 «Орленок</a:t>
            </a:r>
            <a:r>
              <a:rPr lang="ru-RU" sz="2400" dirty="0" smtClean="0"/>
              <a:t>»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r>
              <a:rPr lang="ru-RU" sz="2400" dirty="0"/>
              <a:t>располагается в микрорайоне </a:t>
            </a:r>
            <a:r>
              <a:rPr lang="ru-RU" sz="2400" dirty="0" smtClean="0"/>
              <a:t>Красные Сосенки </a:t>
            </a:r>
            <a:r>
              <a:rPr lang="ru-RU" sz="2400" dirty="0"/>
              <a:t>города Тейково Ивановской области </a:t>
            </a:r>
            <a:r>
              <a:rPr lang="ru-RU" sz="2400" dirty="0" smtClean="0"/>
              <a:t>на </a:t>
            </a:r>
            <a:r>
              <a:rPr lang="ru-RU" sz="2400" dirty="0"/>
              <a:t>улице Молодежной</a:t>
            </a:r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88819"/>
            <a:ext cx="4651724" cy="348879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76056" y="3068959"/>
            <a:ext cx="39604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     </a:t>
            </a:r>
            <a:r>
              <a:rPr lang="ru-RU" sz="2200" dirty="0" smtClean="0">
                <a:latin typeface="+mn-lt"/>
              </a:rPr>
              <a:t>Детский сад в основном посещают дети военнослужащих </a:t>
            </a:r>
            <a:r>
              <a:rPr lang="ru-RU" sz="2200" dirty="0" err="1" smtClean="0">
                <a:latin typeface="+mn-lt"/>
              </a:rPr>
              <a:t>Тейковской</a:t>
            </a:r>
            <a:r>
              <a:rPr lang="ru-RU" sz="2200" dirty="0" smtClean="0">
                <a:latin typeface="+mn-lt"/>
              </a:rPr>
              <a:t> ракетной дивизии. </a:t>
            </a:r>
          </a:p>
          <a:p>
            <a:pPr algn="just"/>
            <a:r>
              <a:rPr lang="ru-RU" sz="2200" dirty="0" smtClean="0">
                <a:latin typeface="+mn-lt"/>
              </a:rPr>
              <a:t>      В детском саду функционируют 11 групп, Численность воспитанников 250 человек. </a:t>
            </a:r>
          </a:p>
          <a:p>
            <a:pPr algn="just"/>
            <a:r>
              <a:rPr lang="ru-RU" sz="2200" dirty="0">
                <a:latin typeface="+mn-lt"/>
              </a:rPr>
              <a:t> </a:t>
            </a:r>
            <a:r>
              <a:rPr lang="ru-RU" sz="2200" dirty="0" smtClean="0">
                <a:latin typeface="+mn-lt"/>
              </a:rPr>
              <a:t>     Численность сотрудников 56 человек, 27 из них – педагогические работники.</a:t>
            </a:r>
            <a:endParaRPr lang="ru-RU" sz="2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2" y="8059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8612" y="92076"/>
            <a:ext cx="7110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Важную роль  в развитии, воспитании и обучении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таких детей играют специалисты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000" b="1" dirty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педагог-психолог, учитель-дефектолог и учитель-логопед</a:t>
            </a:r>
            <a:r>
              <a:rPr lang="ru-RU" sz="2000" b="1" dirty="0" smtClean="0">
                <a:solidFill>
                  <a:schemeClr val="tx2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8" y="1138884"/>
            <a:ext cx="2496276" cy="187220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09023" y="1268760"/>
            <a:ext cx="4320481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Педагог-психолог 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делает </a:t>
            </a:r>
            <a:endParaRPr lang="ru-RU" sz="2000" dirty="0" smtClean="0">
              <a:solidFill>
                <a:srgbClr val="000000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жизнь </a:t>
            </a:r>
            <a:r>
              <a:rPr lang="ru-RU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ребенка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в детском саду удобной, комфортной, эмоционально благополучной.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520" y="2872868"/>
            <a:ext cx="1543400" cy="21499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4101" y="3122345"/>
            <a:ext cx="5040560" cy="1771247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/>
              <a:t>Учитель-дефектолог определяет индивидуальный маршрут развития, воспитания и обучения ребёнка с нарушением зрения, оказывает консультативную поддержку родителям. </a:t>
            </a:r>
          </a:p>
          <a:p>
            <a:endParaRPr lang="ru-RU" dirty="0"/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8" y="4876655"/>
            <a:ext cx="2499592" cy="1874694"/>
          </a:xfrm>
          <a:prstGeom prst="rect">
            <a:avLst/>
          </a:prstGeom>
          <a:noFill/>
          <a:ln w="38100" cap="sq">
            <a:solidFill>
              <a:srgbClr val="FF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690805" y="5420726"/>
            <a:ext cx="4438699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Учитель-логопед устраняет дефекты речи ребят, организует правильную речевую деятельность.</a:t>
            </a:r>
            <a:endParaRPr lang="ru-RU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0352" y="645129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19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52536" y="2348880"/>
            <a:ext cx="6372200" cy="130625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/>
              <a:t>Также в нашем саду есть кабинет охраны зрения, </a:t>
            </a:r>
            <a:endParaRPr lang="ru-RU" sz="20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/>
              <a:t>где </a:t>
            </a:r>
            <a:r>
              <a:rPr lang="ru-RU" sz="2000" dirty="0"/>
              <a:t>проводятся мероприятия по профилактике и лечении нарушений зрения. На аппарате «СПЕКЛ-М» лечатся различного генеза </a:t>
            </a:r>
            <a:r>
              <a:rPr lang="ru-RU" sz="2000" dirty="0" err="1"/>
              <a:t>амблиопии</a:t>
            </a:r>
            <a:r>
              <a:rPr lang="ru-RU" sz="2000" dirty="0"/>
              <a:t>. </a:t>
            </a:r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051836"/>
            <a:ext cx="2932205" cy="219915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365104"/>
            <a:ext cx="3072341" cy="23042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43808" y="4701624"/>
            <a:ext cx="685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+mn-lt"/>
              </a:rPr>
              <a:t>Комплекс компьютерных программ «Окулист»  предназначен для диагностики, лечения </a:t>
            </a:r>
            <a:endParaRPr lang="ru-RU" sz="2000" dirty="0" smtClean="0"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+mn-lt"/>
              </a:rPr>
              <a:t>и </a:t>
            </a:r>
            <a:r>
              <a:rPr lang="ru-RU" sz="2000" dirty="0">
                <a:latin typeface="+mn-lt"/>
              </a:rPr>
              <a:t>профилактики </a:t>
            </a:r>
            <a:r>
              <a:rPr lang="ru-RU" sz="2000" dirty="0" err="1">
                <a:latin typeface="+mn-lt"/>
              </a:rPr>
              <a:t>амблиопии</a:t>
            </a:r>
            <a:r>
              <a:rPr lang="ru-RU" sz="2000" dirty="0">
                <a:latin typeface="+mn-lt"/>
              </a:rPr>
              <a:t> и косоглазия, </a:t>
            </a:r>
            <a:endParaRPr lang="ru-RU" sz="2000" dirty="0" smtClean="0"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+mn-lt"/>
              </a:rPr>
              <a:t>для </a:t>
            </a:r>
            <a:r>
              <a:rPr lang="ru-RU" sz="2000" dirty="0">
                <a:latin typeface="+mn-lt"/>
              </a:rPr>
              <a:t>тренировки аккомодации, </a:t>
            </a:r>
            <a:endParaRPr lang="ru-RU" sz="2000" dirty="0" smtClean="0">
              <a:latin typeface="+mn-lt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+mn-lt"/>
              </a:rPr>
              <a:t>для </a:t>
            </a:r>
            <a:r>
              <a:rPr lang="ru-RU" sz="2000" dirty="0">
                <a:latin typeface="+mn-lt"/>
              </a:rPr>
              <a:t>восстановления бинокулярного зрения.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4008" y="648866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5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125" y="2060848"/>
            <a:ext cx="9036496" cy="1800200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r>
              <a:rPr lang="ru-RU" sz="2800" dirty="0">
                <a:latin typeface="+mn-lt"/>
              </a:rPr>
              <a:t/>
            </a:r>
            <a:br>
              <a:rPr lang="ru-RU" sz="2800" dirty="0">
                <a:latin typeface="+mn-lt"/>
              </a:rPr>
            </a:br>
            <a:r>
              <a:rPr lang="ru-RU" sz="2800" dirty="0" smtClean="0">
                <a:latin typeface="+mn-lt"/>
              </a:rPr>
              <a:t>МБДОУ детский сад 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комбинированного вида №6 «Орленок»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> включен в Национальный Реестр </a:t>
            </a:r>
            <a:r>
              <a:rPr lang="ru-RU" sz="2800" dirty="0">
                <a:latin typeface="+mn-lt"/>
              </a:rPr>
              <a:t> </a:t>
            </a:r>
            <a:r>
              <a:rPr lang="ru-RU" sz="2800" dirty="0" smtClean="0">
                <a:latin typeface="+mn-lt"/>
              </a:rPr>
              <a:t>«Ведущие образовательные учреждения России-2015».</a:t>
            </a:r>
            <a:br>
              <a:rPr lang="ru-RU" sz="2800" dirty="0" smtClean="0">
                <a:latin typeface="+mn-lt"/>
              </a:rPr>
            </a:br>
            <a:r>
              <a:rPr lang="ru-RU" sz="2800" dirty="0" smtClean="0">
                <a:latin typeface="+mn-lt"/>
              </a:rPr>
              <a:t/>
            </a:r>
            <a:br>
              <a:rPr lang="ru-RU" sz="28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1025" y="4941168"/>
            <a:ext cx="6264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+mn-lt"/>
              </a:rPr>
              <a:t>Является победителем общероссийского проекта «В переработку»</a:t>
            </a:r>
          </a:p>
        </p:txBody>
      </p:sp>
    </p:spTree>
    <p:extLst>
      <p:ext uri="{BB962C8B-B14F-4D97-AF65-F5344CB8AC3E}">
        <p14:creationId xmlns:p14="http://schemas.microsoft.com/office/powerpoint/2010/main" val="30030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1520" y="0"/>
            <a:ext cx="660648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работают профессионалы, опытные, чуткие и внимательные специалисты, которые создают все необходимые условия для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гармоничного</a:t>
            </a:r>
          </a:p>
          <a:p>
            <a:pPr indent="269875"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полноценного развития детей.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020684"/>
            <a:ext cx="5814190" cy="436064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47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755576" y="332656"/>
            <a:ext cx="6143625" cy="135446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Свои двери для маленьких воспитанников детский сад распахнул 40 лет назад </a:t>
            </a:r>
            <a:r>
              <a:rPr lang="ru-RU" sz="2400" dirty="0" smtClean="0"/>
              <a:t>–</a:t>
            </a:r>
          </a:p>
          <a:p>
            <a:pPr marL="0" indent="0" algn="ctr">
              <a:buNone/>
            </a:pPr>
            <a:r>
              <a:rPr lang="ru-RU" sz="2400" dirty="0" smtClean="0"/>
              <a:t> </a:t>
            </a:r>
            <a:r>
              <a:rPr lang="ru-RU" sz="2400" dirty="0"/>
              <a:t>в августе 1979 года. </a:t>
            </a:r>
          </a:p>
          <a:p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069146" cy="2685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789040"/>
            <a:ext cx="3828982" cy="28372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125273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Когда вы зайдете в главные двери детского сада,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вас поприветствует дружелюбный вахтер.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" y="0"/>
            <a:ext cx="914400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0" y="3760300"/>
            <a:ext cx="3059832" cy="12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400" dirty="0" smtClean="0"/>
              <a:t>Когда вы зайдете в главные двери детского сада,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400" dirty="0" smtClean="0"/>
              <a:t>вас поприветствует дружелюбный вахтер.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74994"/>
            <a:ext cx="3770166" cy="28276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2309"/>
            <a:ext cx="3991144" cy="299335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211959" y="876266"/>
            <a:ext cx="3154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+mn-lt"/>
              </a:rPr>
              <a:t>Это центральные ворота – вход на территорию детского сада.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64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56592" y="1796828"/>
            <a:ext cx="4408579" cy="949182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Это коридоры 1 этажа</a:t>
            </a:r>
            <a:endParaRPr lang="ru-RU" sz="2400" dirty="0"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929161" y="1922855"/>
            <a:ext cx="3226734" cy="734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latin typeface="+mn-lt"/>
              </a:rPr>
              <a:t>Это коридоры 2 этажа</a:t>
            </a:r>
            <a:endParaRPr lang="ru-RU" sz="2400" dirty="0">
              <a:latin typeface="+mn-lt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843808" y="1952677"/>
            <a:ext cx="3384376" cy="6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dirty="0" smtClean="0">
                <a:latin typeface="+mn-lt"/>
              </a:rPr>
              <a:t>Лестницы на 2 этаж</a:t>
            </a:r>
            <a:endParaRPr lang="ru-RU" sz="2400" dirty="0"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57" y="4098328"/>
            <a:ext cx="1765493" cy="13241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1" y="5441029"/>
            <a:ext cx="1800200" cy="1350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57606"/>
            <a:ext cx="1764191" cy="13231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40" y="5051544"/>
            <a:ext cx="1232239" cy="16429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0574" y="2701988"/>
            <a:ext cx="1642986" cy="12322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5199" y="4155773"/>
            <a:ext cx="1941961" cy="145647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98" y="4843806"/>
            <a:ext cx="2219844" cy="16648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98" y="2924944"/>
            <a:ext cx="2202032" cy="16515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6721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5075" y="1916832"/>
            <a:ext cx="3528392" cy="4752528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dirty="0"/>
              <a:t>Это кабинет заведующего </a:t>
            </a:r>
            <a:r>
              <a:rPr lang="ru-RU" sz="2400" dirty="0" smtClean="0"/>
              <a:t>Беловой </a:t>
            </a:r>
            <a:r>
              <a:rPr lang="ru-RU" sz="2400" dirty="0"/>
              <a:t>Любови Ивановны </a:t>
            </a:r>
            <a:r>
              <a:rPr lang="ru-RU" sz="2400" dirty="0" smtClean="0"/>
              <a:t>–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dirty="0" smtClean="0"/>
              <a:t>центр </a:t>
            </a:r>
            <a:r>
              <a:rPr lang="ru-RU" sz="2400" dirty="0"/>
              <a:t>детского сада, где проводятся планерки и производственные совещания, </a:t>
            </a:r>
            <a:r>
              <a:rPr lang="ru-RU" sz="2400" dirty="0" smtClean="0"/>
              <a:t>проходят </a:t>
            </a:r>
            <a:r>
              <a:rPr lang="ru-RU" sz="2400" dirty="0"/>
              <a:t>индивидуальные консультации с персоналом и родителями воспитанников. </a:t>
            </a:r>
          </a:p>
          <a:p>
            <a:pPr algn="ctr"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276872"/>
            <a:ext cx="5292080" cy="396906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355976" y="642130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8733656" cy="1396752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Это кабинет заместителя заведующего по хозяйственной </a:t>
            </a:r>
            <a:r>
              <a:rPr lang="ru-RU" sz="2400" dirty="0" smtClean="0"/>
              <a:t>части – место, где создаются </a:t>
            </a:r>
            <a:r>
              <a:rPr lang="ru-RU" sz="2400" dirty="0"/>
              <a:t>комфортные условия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для </a:t>
            </a:r>
            <a:r>
              <a:rPr lang="ru-RU" sz="2400" dirty="0"/>
              <a:t>работы всего </a:t>
            </a:r>
            <a:r>
              <a:rPr lang="ru-RU" sz="2400" dirty="0" smtClean="0"/>
              <a:t>коллектива.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83598" y="136286"/>
            <a:ext cx="3483297" cy="26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Это кабинет заместителя заведующего по хозяйственной части – место,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где создаются комфортные условия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для работы всего коллектива.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25" y="189435"/>
            <a:ext cx="2846434" cy="213482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2" y="2416667"/>
            <a:ext cx="3050540" cy="228790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3474596" y="2636141"/>
            <a:ext cx="3266393" cy="173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Это рабочее место секретаря детского сада,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 который обеспечивает бесперебойную работу с документацией.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369" y="4717540"/>
            <a:ext cx="2724906" cy="204368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Объект 2"/>
          <p:cNvSpPr txBox="1">
            <a:spLocks/>
          </p:cNvSpPr>
          <p:nvPr/>
        </p:nvSpPr>
        <p:spPr bwMode="auto">
          <a:xfrm>
            <a:off x="316552" y="5080466"/>
            <a:ext cx="3273357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Это наш кладовщик. Она своевременно заказывает, сохраняет и выдает качественные продукты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 на пищеблок. 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596336" y="63918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97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520" y="1916832"/>
            <a:ext cx="9433048" cy="21888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Центром всей педагогической работы детского сада является методический кабинет, где оказывается помощь воспитателям в организации </a:t>
            </a:r>
            <a:r>
              <a:rPr lang="ru-RU" sz="2400" dirty="0" err="1"/>
              <a:t>воспитательно</a:t>
            </a:r>
            <a:r>
              <a:rPr lang="ru-RU" sz="2400" dirty="0"/>
              <a:t>-образовательного процесса, повышении педагогического мастерства</a:t>
            </a:r>
            <a:r>
              <a:rPr lang="ru-RU" sz="2400" dirty="0" smtClean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r>
              <a:rPr lang="ru-RU" sz="2400" dirty="0"/>
              <a:t>взаимодействии с родителями.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64" y="3813725"/>
            <a:ext cx="3491880" cy="261891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11960" y="6432635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3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146876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400" dirty="0"/>
              <a:t>А это медицинский кабинет нашего детского сада.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Здесь </a:t>
            </a:r>
            <a:r>
              <a:rPr lang="ru-RU" sz="2400" dirty="0"/>
              <a:t>врач-педиатр и медсестра проводят </a:t>
            </a:r>
            <a:endParaRPr lang="ru-RU" sz="24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медосмотры </a:t>
            </a:r>
            <a:r>
              <a:rPr lang="ru-RU" sz="2400" dirty="0"/>
              <a:t>воспитанников, вакцинации</a:t>
            </a:r>
            <a:r>
              <a:rPr lang="ru-RU" sz="2400" dirty="0" smtClean="0"/>
              <a:t>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400" dirty="0" smtClean="0"/>
              <a:t> </a:t>
            </a:r>
            <a:r>
              <a:rPr lang="ru-RU" sz="2400" dirty="0"/>
              <a:t>оказывают первую медицинскую помощь.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400"/>
            <a:ext cx="9144000" cy="685800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 bwMode="auto">
          <a:xfrm>
            <a:off x="-550404" y="247328"/>
            <a:ext cx="8229600" cy="146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А это медицинский кабинет нашего детского сада.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Здесь врач-педиатр и медсестра проводят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медосмотры воспитанников, вакцинации,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 оказывают первую медицинскую помощь.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7591" y="2092215"/>
            <a:ext cx="2754528" cy="20658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70" y="1742695"/>
            <a:ext cx="2071517" cy="27620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Объект 2"/>
          <p:cNvSpPr txBox="1">
            <a:spLocks/>
          </p:cNvSpPr>
          <p:nvPr/>
        </p:nvSpPr>
        <p:spPr bwMode="auto">
          <a:xfrm>
            <a:off x="0" y="4952967"/>
            <a:ext cx="7128792" cy="1390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Медицинский кабинет светлый и просторный,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для детей и родителей красочно оформлена 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информация о здоровье, поэтому посещать медкабинет</a:t>
            </a:r>
          </a:p>
          <a:p>
            <a:pPr marL="0" indent="0" algn="ctr">
              <a:spcBef>
                <a:spcPts val="0"/>
              </a:spcBef>
              <a:buFont typeface="Arial" charset="0"/>
              <a:buNone/>
            </a:pPr>
            <a:r>
              <a:rPr lang="ru-RU" sz="2000" dirty="0" smtClean="0"/>
              <a:t> ребятам совсем не страшно.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21" y="1988840"/>
            <a:ext cx="2829000" cy="21217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3347864" y="638513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этаж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57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1170</TotalTime>
  <Words>717</Words>
  <Application>Microsoft Office PowerPoint</Application>
  <PresentationFormat>Экран (4:3)</PresentationFormat>
  <Paragraphs>94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лица</vt:lpstr>
      <vt:lpstr>Муниципальное бюджетное дошкольное образовательное учреждение детский сад комбинированного вида №6 «Орленок»</vt:lpstr>
      <vt:lpstr>Презентация PowerPoint</vt:lpstr>
      <vt:lpstr>Презентация PowerPoint</vt:lpstr>
      <vt:lpstr>Презентация PowerPoint</vt:lpstr>
      <vt:lpstr>Это коридоры 1 этажа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МБДОУ детский сад  комбинированного вида №6 «Орленок»  включен в Национальный Реестр  «Ведущие образовательные учреждения России-2015».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МБДОУ 6</dc:creator>
  <cp:lastModifiedBy>МБДОУ 6</cp:lastModifiedBy>
  <cp:revision>60</cp:revision>
  <dcterms:created xsi:type="dcterms:W3CDTF">2019-03-27T11:39:48Z</dcterms:created>
  <dcterms:modified xsi:type="dcterms:W3CDTF">2019-04-29T13:40:03Z</dcterms:modified>
</cp:coreProperties>
</file>